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85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85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85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Tm="185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01/12/2010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Tm="185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herlockholmes.forumcommunity.net/?t=40222715" TargetMode="External"/><Relationship Id="rId2" Type="http://schemas.openxmlformats.org/officeDocument/2006/relationships/hyperlink" Target="http://it.wikipedia.org/wiki/John_Nas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rty\Music\Playlists\Ludovico%20Enaudi%20-%20Le%20Ond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3993293"/>
          </a:xfrm>
        </p:spPr>
        <p:txBody>
          <a:bodyPr/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intervista  </a:t>
            </a:r>
            <a:r>
              <a:rPr lang="it-IT" dirty="0" err="1" smtClean="0"/>
              <a:t>john</a:t>
            </a:r>
            <a:r>
              <a:rPr lang="it-IT" dirty="0" smtClean="0"/>
              <a:t> </a:t>
            </a:r>
            <a:r>
              <a:rPr lang="it-IT" dirty="0" err="1" smtClean="0"/>
              <a:t>nash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fra genio e </a:t>
            </a:r>
            <a:r>
              <a:rPr lang="it-IT" dirty="0" err="1" smtClean="0"/>
              <a:t>follia…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                    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                             NICOLETTA CILENTI.</a:t>
            </a:r>
            <a:endParaRPr lang="en-GB" dirty="0"/>
          </a:p>
        </p:txBody>
      </p:sp>
      <p:pic>
        <p:nvPicPr>
          <p:cNvPr id="5" name="~PP3674.WAV">
            <a:hlinkClick r:id="" action="ppaction://media"/>
          </p:cNvPr>
          <p:cNvPicPr>
            <a:picLocks noRot="1" noChangeAspect="1"/>
          </p:cNvPicPr>
          <p:nvPr>
            <a:wavAudioFile r:embed="rId1" name="~PP3674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fontScale="92500"/>
          </a:bodyPr>
          <a:lstStyle/>
          <a:p>
            <a:r>
              <a:rPr lang="it-IT" b="1" dirty="0" smtClean="0"/>
              <a:t>L’ei ha studiato a Princeton quando Einstein insegnava lì. Lo ha mai incontrato?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"Sì. All'epoca riflettevo anche sulla cosmologia e sulla gravitazione, e sapevo che lui aveva una personalità stimolante. In fondo anche lui era un matematico, e i suoi studi sullo spazio-tempo erano dei pezzi di bravura matematica".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/>
              <a:t>Spiegò le sue teorie ad Einstein, dunque?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"Sì, ma lui non aveva molto tempo per ascoltare. Mi disse che avrei dovuto studiare di più".</a:t>
            </a: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476672"/>
            <a:ext cx="7772400" cy="5878888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Un libro, di Sylvia </a:t>
            </a:r>
            <a:r>
              <a:rPr lang="it-IT" dirty="0" err="1" smtClean="0"/>
              <a:t>Nasar</a:t>
            </a:r>
            <a:r>
              <a:rPr lang="it-IT" dirty="0" smtClean="0"/>
              <a:t> e un film, diretto da Ron Howard, entrambi intitolati 'A Beautiful Mind' e di grande successo, hanno raccontato la sua storia,il genio che ha legato il suo nome a una serie di risultati ottenuti nel giro di una decina d'anni e pubblicati in una decina di articoli, un paio dei quali gli sono valsi il premio Nobel per l'economia nel 1994.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È una tragica ironia del destino che un uomo (oggi 80enne, è nato nel 1928 a </a:t>
            </a:r>
            <a:r>
              <a:rPr lang="it-IT" dirty="0" err="1" smtClean="0"/>
              <a:t>Bluefield</a:t>
            </a:r>
            <a:r>
              <a:rPr lang="it-IT" dirty="0" smtClean="0"/>
              <a:t> in Virginia) che ha vissuto 25 anni da squilibrato, soffrendo di schizofrenia paranoide e credendosi l'imperatore dell'Antartide e il Messia, sia passato alla storia per aver introdotto la nozione di 'equilibrio' che porta il suo nome, ed è universalmente usata nella teoria dei giochi (che analizza le situazioni del conflitto cercandovi un apporto di razionalità): di un comportamento, cioè, che non può essere migliorato con azioni unilaterali, nel senso che lo si sarebbe tenuto anche avendo saputo in anticipo il comportamento dell'avversario.</a:t>
            </a:r>
          </a:p>
          <a:p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764704"/>
            <a:ext cx="7772400" cy="5590856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Ma ritornando al</a:t>
            </a:r>
            <a:r>
              <a:rPr lang="it-IT" b="1" dirty="0" smtClean="0"/>
              <a:t> film 'A Beautiful Mind' c'è un'unica scena in cui si accenna alla teoria dei giochi.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"Ho apprezzato molto il lavoro del regista e dello sceneggiatore. La teoria dei giochi non è che si possa applicare a qualunque cosa, ma in quella scena del film sono riusciti a concentrare l'attenzione su alcuni interessanti elementi psicologici".</a:t>
            </a:r>
            <a:br>
              <a:rPr lang="it-IT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Sono riusciti a spiegare la sua teoria, dell'equilibrio di Nash?</a:t>
            </a:r>
            <a:br>
              <a:rPr lang="it-IT" b="1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"Non credo che ci abbiano seriamente provato".</a:t>
            </a: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692696"/>
            <a:ext cx="7772400" cy="5662864"/>
          </a:xfrm>
        </p:spPr>
        <p:txBody>
          <a:bodyPr/>
          <a:lstStyle/>
          <a:p>
            <a:endParaRPr lang="it-IT" dirty="0" smtClean="0"/>
          </a:p>
          <a:p>
            <a:endParaRPr lang="it-IT" smtClean="0"/>
          </a:p>
          <a:p>
            <a:r>
              <a:rPr lang="it-IT" smtClean="0"/>
              <a:t>IL </a:t>
            </a:r>
            <a:r>
              <a:rPr lang="it-IT" dirty="0" smtClean="0"/>
              <a:t>MATERIALE SERVITO PER QUESTA INTERIVISTA HA PRESO SPUNTO DAI SITI</a:t>
            </a:r>
          </a:p>
          <a:p>
            <a:r>
              <a:rPr lang="it-IT" dirty="0" smtClean="0"/>
              <a:t>: </a:t>
            </a:r>
            <a:r>
              <a:rPr lang="it-IT" dirty="0" smtClean="0">
                <a:hlinkClick r:id="rId2"/>
              </a:rPr>
              <a:t>http://it.wikipedia.org/wiki/John_Nash</a:t>
            </a:r>
            <a:endParaRPr lang="it-IT" dirty="0" smtClean="0"/>
          </a:p>
          <a:p>
            <a:r>
              <a:rPr lang="it-IT" dirty="0" smtClean="0">
                <a:hlinkClick r:id="rId3"/>
              </a:rPr>
              <a:t>http://sherlockholmes.forumcommunity.net/?t=40222715</a:t>
            </a:r>
            <a:endParaRPr lang="it-IT" dirty="0" smtClean="0"/>
          </a:p>
          <a:p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john-nash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124744"/>
            <a:ext cx="3960440" cy="4104456"/>
          </a:xfrm>
        </p:spPr>
      </p:pic>
      <p:pic>
        <p:nvPicPr>
          <p:cNvPr id="1026" name="Picture 2" descr="C:\Users\Darty\Pictures\Picture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052736"/>
            <a:ext cx="3888432" cy="4104456"/>
          </a:xfrm>
          <a:prstGeom prst="rect">
            <a:avLst/>
          </a:prstGeom>
          <a:noFill/>
        </p:spPr>
      </p:pic>
      <p:pic>
        <p:nvPicPr>
          <p:cNvPr id="7" name="Ludovico Enaudi - Le Ond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dirty="0" smtClean="0"/>
              <a:t>Professor </a:t>
            </a:r>
            <a:r>
              <a:rPr lang="it-IT" dirty="0" err="1" smtClean="0"/>
              <a:t>Nasch</a:t>
            </a:r>
            <a:r>
              <a:rPr lang="it-IT" dirty="0" smtClean="0"/>
              <a:t> lei è un matematico ed economista statunitense.</a:t>
            </a:r>
          </a:p>
          <a:p>
            <a:pPr>
              <a:buNone/>
            </a:pPr>
            <a:r>
              <a:rPr lang="it-IT" dirty="0" smtClean="0"/>
              <a:t>Tra i matematici più brillanti e originali del Novecento, ha rivoluzionato l'economia con i suoi studi di matematica applicata alla "Teoria</a:t>
            </a:r>
          </a:p>
          <a:p>
            <a:pPr>
              <a:buNone/>
            </a:pPr>
            <a:r>
              <a:rPr lang="it-IT" dirty="0" smtClean="0"/>
              <a:t>    dei giochi”, vincendo il premio Nobel per l'economia nel 1994.</a:t>
            </a:r>
          </a:p>
          <a:p>
            <a:pPr>
              <a:buNone/>
            </a:pPr>
            <a:r>
              <a:rPr lang="it-IT" dirty="0" smtClean="0"/>
              <a:t>    è anche un geniale e raffinato matematico puro. Ha sempre avuto un'abilità poco comune nell'affrontare i problemi da un'ottica nuova e impensabile per gli altri, trovando soluzioni incredibilmente eleganti a problemi complessi, come quelli legati all'immersione delle Varietà algebriche o alle equazioni differenziali </a:t>
            </a:r>
            <a:r>
              <a:rPr lang="it-IT" dirty="0" err="1" smtClean="0"/>
              <a:t>parboliche</a:t>
            </a:r>
            <a:r>
              <a:rPr lang="it-IT" dirty="0" smtClean="0"/>
              <a:t>.</a:t>
            </a:r>
          </a:p>
          <a:p>
            <a:r>
              <a:rPr lang="it-IT" dirty="0" smtClean="0"/>
              <a:t>Quindi fra le sue numerose esperienze partiamo dall‘inizio ..dove ha vissuto per circa trent’anni?</a:t>
            </a:r>
            <a:endParaRPr lang="en-GB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914400" y="260648"/>
            <a:ext cx="7772400" cy="60949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dirty="0" smtClean="0"/>
              <a:t>“Durante </a:t>
            </a:r>
            <a:r>
              <a:rPr lang="it-IT" dirty="0" smtClean="0"/>
              <a:t>la brillante attività scientifica in istituti universitari </a:t>
            </a:r>
          </a:p>
          <a:p>
            <a:pPr>
              <a:buNone/>
            </a:pPr>
            <a:r>
              <a:rPr lang="it-IT" dirty="0" smtClean="0"/>
              <a:t>prestigiosi (come quello di Princeton) oppure in società </a:t>
            </a:r>
          </a:p>
          <a:p>
            <a:pPr>
              <a:buNone/>
            </a:pPr>
            <a:r>
              <a:rPr lang="it-IT" dirty="0" smtClean="0"/>
              <a:t>come la RAND Corporation, dove insieme a </a:t>
            </a:r>
          </a:p>
          <a:p>
            <a:pPr>
              <a:buNone/>
            </a:pPr>
            <a:r>
              <a:rPr lang="it-IT" dirty="0" smtClean="0"/>
              <a:t>logici,matematici, fisici e ingegneri esperti di teoria dei </a:t>
            </a:r>
          </a:p>
          <a:p>
            <a:pPr>
              <a:buNone/>
            </a:pPr>
            <a:r>
              <a:rPr lang="it-IT" dirty="0" smtClean="0"/>
              <a:t>giochi,ho lavorato per il governo alle strategie politiche militari </a:t>
            </a:r>
          </a:p>
          <a:p>
            <a:pPr>
              <a:buNone/>
            </a:pPr>
            <a:r>
              <a:rPr lang="it-IT" dirty="0" smtClean="0"/>
              <a:t>della guerra fredda. Purtroppo dovetti convivere con la  </a:t>
            </a:r>
          </a:p>
          <a:p>
            <a:pPr>
              <a:buNone/>
            </a:pPr>
            <a:r>
              <a:rPr lang="it-IT" dirty="0" smtClean="0"/>
              <a:t>schizofrenia che spesso e per lunghi periodi nell'arco di </a:t>
            </a:r>
          </a:p>
          <a:p>
            <a:pPr>
              <a:buNone/>
            </a:pPr>
            <a:r>
              <a:rPr lang="it-IT" dirty="0" smtClean="0"/>
              <a:t>trent'anni mi offuscò l'intelligenza e la creatività </a:t>
            </a:r>
          </a:p>
          <a:p>
            <a:pPr>
              <a:buNone/>
            </a:pPr>
            <a:r>
              <a:rPr lang="it-IT" dirty="0" smtClean="0"/>
              <a:t>    isolandomi emotivamente dal mondo esterno.</a:t>
            </a:r>
          </a:p>
          <a:p>
            <a:pPr>
              <a:buNone/>
            </a:pPr>
            <a:r>
              <a:rPr lang="it-IT" dirty="0" smtClean="0"/>
              <a:t>     Dopo periodi di crisi, spesso successivi ai ricoveri in ospedali </a:t>
            </a:r>
          </a:p>
          <a:p>
            <a:pPr>
              <a:buNone/>
            </a:pPr>
            <a:r>
              <a:rPr lang="it-IT" dirty="0" smtClean="0"/>
              <a:t>    psichiatrici,  tornavo a fare matematica. Ma pochi mesi dopo</a:t>
            </a:r>
          </a:p>
          <a:p>
            <a:pPr>
              <a:buNone/>
            </a:pPr>
            <a:r>
              <a:rPr lang="it-IT" dirty="0" smtClean="0"/>
              <a:t> la malattia si riacutizzava. Terapie come elettroshock,</a:t>
            </a:r>
          </a:p>
          <a:p>
            <a:pPr>
              <a:buNone/>
            </a:pPr>
            <a:r>
              <a:rPr lang="it-IT" dirty="0" smtClean="0"/>
              <a:t> </a:t>
            </a:r>
            <a:r>
              <a:rPr lang="it-IT" dirty="0" err="1" smtClean="0"/>
              <a:t>insulino</a:t>
            </a:r>
            <a:r>
              <a:rPr lang="it-IT" dirty="0" smtClean="0"/>
              <a:t> shock,con conseguente attacco epilettico e coma, </a:t>
            </a:r>
          </a:p>
          <a:p>
            <a:pPr>
              <a:buNone/>
            </a:pPr>
            <a:r>
              <a:rPr lang="it-IT" dirty="0" smtClean="0"/>
              <a:t>camicie di forza chimiche, mi hanno segnato nel fisico, ma oggi</a:t>
            </a:r>
          </a:p>
          <a:p>
            <a:pPr>
              <a:buNone/>
            </a:pPr>
            <a:r>
              <a:rPr lang="it-IT" dirty="0" smtClean="0"/>
              <a:t> sembra che  riesca a convivere con questa malattia poiché è</a:t>
            </a:r>
          </a:p>
          <a:p>
            <a:pPr>
              <a:buNone/>
            </a:pPr>
            <a:r>
              <a:rPr lang="it-IT" dirty="0" smtClean="0"/>
              <a:t> impossibile la guarigione</a:t>
            </a:r>
            <a:r>
              <a:rPr lang="it-IT" dirty="0" smtClean="0"/>
              <a:t>.”</a:t>
            </a:r>
            <a:endParaRPr lang="it-IT" dirty="0" smtClean="0"/>
          </a:p>
          <a:p>
            <a:pPr>
              <a:buNone/>
            </a:pPr>
            <a:endParaRPr lang="it-IT" b="1" dirty="0" smtClean="0"/>
          </a:p>
          <a:p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Ci può dire qualcosa riguardo il suo periodo a Princeton?</a:t>
            </a:r>
          </a:p>
          <a:p>
            <a:pPr>
              <a:buNone/>
            </a:pPr>
            <a:r>
              <a:rPr lang="it-IT" dirty="0" smtClean="0"/>
              <a:t>“Ho </a:t>
            </a:r>
            <a:r>
              <a:rPr lang="it-IT" dirty="0" smtClean="0"/>
              <a:t>avuto subito grandi aspirazioni in  campo matematico.  </a:t>
            </a:r>
          </a:p>
          <a:p>
            <a:pPr>
              <a:buNone/>
            </a:pPr>
            <a:r>
              <a:rPr lang="it-IT" dirty="0" smtClean="0"/>
              <a:t>Durante i miei anni di insegnamento a Princeton , </a:t>
            </a:r>
          </a:p>
          <a:p>
            <a:pPr>
              <a:buNone/>
            </a:pPr>
            <a:r>
              <a:rPr lang="it-IT" dirty="0" smtClean="0"/>
              <a:t>soprattutto, ho mostrato una vasta gamma di interessi nella </a:t>
            </a:r>
          </a:p>
          <a:p>
            <a:pPr>
              <a:buNone/>
            </a:pPr>
            <a:r>
              <a:rPr lang="it-IT" dirty="0" smtClean="0"/>
              <a:t>matematica pura ed applicata: dalla topologia, alla </a:t>
            </a:r>
          </a:p>
          <a:p>
            <a:pPr>
              <a:buNone/>
            </a:pPr>
            <a:r>
              <a:rPr lang="it-IT" dirty="0" smtClean="0"/>
              <a:t>geometria algebrica, dalla teoria dei giochi alla logica. </a:t>
            </a:r>
          </a:p>
          <a:p>
            <a:pPr>
              <a:buNone/>
            </a:pPr>
            <a:r>
              <a:rPr lang="it-IT" dirty="0" smtClean="0"/>
              <a:t>Oltretutto non sono mai stato interessato a dedicarsi ad una </a:t>
            </a:r>
          </a:p>
          <a:p>
            <a:pPr>
              <a:buNone/>
            </a:pPr>
            <a:r>
              <a:rPr lang="it-IT" dirty="0" smtClean="0"/>
              <a:t>teoria, a svilupparla, ad intessere rapporti con altri </a:t>
            </a:r>
          </a:p>
          <a:p>
            <a:pPr>
              <a:buNone/>
            </a:pPr>
            <a:r>
              <a:rPr lang="it-IT" dirty="0" smtClean="0"/>
              <a:t>specialisti, eventualmente a fondare una scuola. Desideravo </a:t>
            </a:r>
          </a:p>
          <a:p>
            <a:pPr>
              <a:buNone/>
            </a:pPr>
            <a:r>
              <a:rPr lang="it-IT" dirty="0" smtClean="0"/>
              <a:t>invece risolvere un problema con le mie forze e i miei </a:t>
            </a:r>
          </a:p>
          <a:p>
            <a:pPr>
              <a:buNone/>
            </a:pPr>
            <a:r>
              <a:rPr lang="it-IT" dirty="0" smtClean="0"/>
              <a:t>strumenti concettuali, cercando l'approccio più originale </a:t>
            </a:r>
          </a:p>
          <a:p>
            <a:pPr>
              <a:buNone/>
            </a:pPr>
            <a:r>
              <a:rPr lang="it-IT" dirty="0" smtClean="0"/>
              <a:t>possibile alla questione.</a:t>
            </a:r>
          </a:p>
          <a:p>
            <a:pPr>
              <a:buNone/>
            </a:pPr>
            <a:r>
              <a:rPr lang="it-IT" dirty="0" smtClean="0"/>
              <a:t>Nel 1949, mentre studiavo per il mio dottorato, sviluppai delle </a:t>
            </a:r>
          </a:p>
          <a:p>
            <a:pPr>
              <a:buNone/>
            </a:pPr>
            <a:r>
              <a:rPr lang="it-IT" dirty="0" smtClean="0"/>
              <a:t>considerazioni che 45 anni più tardi mi valsero il premo</a:t>
            </a:r>
          </a:p>
          <a:p>
            <a:pPr>
              <a:buNone/>
            </a:pPr>
            <a:r>
              <a:rPr lang="it-IT" dirty="0" smtClean="0"/>
              <a:t> Nobel. Durante quel periodo stabilì i principi matematici della </a:t>
            </a:r>
          </a:p>
          <a:p>
            <a:pPr>
              <a:buNone/>
            </a:pPr>
            <a:r>
              <a:rPr lang="it-IT" dirty="0" smtClean="0"/>
              <a:t>teoria dei giochi</a:t>
            </a:r>
            <a:r>
              <a:rPr lang="it-IT" dirty="0" smtClean="0"/>
              <a:t>.”</a:t>
            </a:r>
            <a:endParaRPr lang="it-IT" dirty="0" smtClean="0"/>
          </a:p>
          <a:p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88640"/>
            <a:ext cx="7772400" cy="6166920"/>
          </a:xfrm>
        </p:spPr>
        <p:txBody>
          <a:bodyPr/>
          <a:lstStyle/>
          <a:p>
            <a:r>
              <a:rPr lang="it-IT" b="1" dirty="0" smtClean="0"/>
              <a:t>Ma passiamo a qualcosa di </a:t>
            </a:r>
            <a:r>
              <a:rPr lang="it-IT" b="1" dirty="0" err="1" smtClean="0"/>
              <a:t>divertente…</a:t>
            </a:r>
            <a:r>
              <a:rPr lang="it-IT" b="1" dirty="0" smtClean="0"/>
              <a:t>.Professor Nash, l'anno scorso al Festival  di matematica a Roma lei ha giocato una partita a scacchi con l'ex campione del mondo </a:t>
            </a:r>
            <a:r>
              <a:rPr lang="it-IT" b="1" dirty="0" err="1" smtClean="0"/>
              <a:t>Spassky</a:t>
            </a:r>
            <a:r>
              <a:rPr lang="it-IT" b="1" dirty="0" smtClean="0"/>
              <a:t>. Com'era andata?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"Come principiante non ho potuto fare molto. Quando </a:t>
            </a:r>
            <a:r>
              <a:rPr lang="it-IT" dirty="0" err="1" smtClean="0"/>
              <a:t>Spassky</a:t>
            </a:r>
            <a:r>
              <a:rPr lang="it-IT" dirty="0" smtClean="0"/>
              <a:t> ha fatto una certa mossa con il suo alfiere, ho pensato che ci fosse un tranello e non ho risposto nella maniera ovvia. Invece il tranello era appunto quello, che non c'era tranello".</a:t>
            </a:r>
            <a:br>
              <a:rPr lang="it-IT" dirty="0" smtClean="0"/>
            </a:b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332656"/>
            <a:ext cx="7772400" cy="6022904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 smtClean="0"/>
              <a:t>Gli scacchi possono essere una metafora della matematica, o viceversa?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"Ci sono molte somiglianze tra un teorema e una partita: ad esempio, nella precisione e nella bellezza. Giocare bene è come fare una bella dimostrazione.</a:t>
            </a:r>
          </a:p>
          <a:p>
            <a:r>
              <a:rPr lang="it-IT" b="1" dirty="0" smtClean="0"/>
              <a:t>A proposito di giochi, lei ne ha inventato uno chiamato </a:t>
            </a:r>
            <a:r>
              <a:rPr lang="it-IT" b="1" dirty="0" err="1" smtClean="0"/>
              <a:t>Hex</a:t>
            </a:r>
            <a:r>
              <a:rPr lang="it-IT" b="1" dirty="0" smtClean="0"/>
              <a:t> 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"Sì, all'inizio dei miei studi, nel 1949. L'ho fatto per illustrare in pratica alcuni concetti teorici. È un gioco in cui il primo giocatore ha un vantaggio teorico nei confronti del secondo, ma non sa come sfruttarlo in pratica.</a:t>
            </a: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476672"/>
            <a:ext cx="7772400" cy="5878888"/>
          </a:xfrm>
        </p:spPr>
        <p:txBody>
          <a:bodyPr>
            <a:normAutofit fontScale="85000" lnSpcReduction="10000"/>
          </a:bodyPr>
          <a:lstStyle/>
          <a:p>
            <a:r>
              <a:rPr lang="it-IT" b="1" dirty="0" smtClean="0"/>
              <a:t>L'ha mai commercializzato?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"A Princeton è stato molto popolare al dipartimento di Matematica. Ma quando cercammo di venderlo a un editore, scoprimmo che qualcuno in Danimarca lo aveva già introdotto".</a:t>
            </a:r>
            <a:br>
              <a:rPr lang="it-IT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Com'è arrivato a interessarsi della teoria dei giochi?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"Era stato pubblicato da poco il libro di von </a:t>
            </a:r>
            <a:r>
              <a:rPr lang="it-IT" dirty="0" err="1" smtClean="0"/>
              <a:t>Neumann</a:t>
            </a:r>
            <a:r>
              <a:rPr lang="it-IT" dirty="0" smtClean="0"/>
              <a:t> e </a:t>
            </a:r>
            <a:r>
              <a:rPr lang="it-IT" dirty="0" err="1" smtClean="0"/>
              <a:t>Morgenstern</a:t>
            </a:r>
            <a:r>
              <a:rPr lang="it-IT" dirty="0" smtClean="0"/>
              <a:t>  'La teoria dei giochi e il comportamento economico', che oggi è un classico. E in quel libro si faceva un parallelo molto ambizioso e attraente con l'economia".</a:t>
            </a:r>
            <a:br>
              <a:rPr lang="it-IT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548680"/>
            <a:ext cx="7772400" cy="5806880"/>
          </a:xfrm>
        </p:spPr>
        <p:txBody>
          <a:bodyPr/>
          <a:lstStyle/>
          <a:p>
            <a:r>
              <a:rPr lang="it-IT" b="1" dirty="0" smtClean="0"/>
              <a:t>Lei all'epoca si interessava già alle applicazioni economiche?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"Avevo un certo interesse. Prima di andare a Princeton avevo seguito un corso di economia, oltre a quelli di matematica, fisica e chimica".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/>
              <a:t>E quelli furono gli unici studi di economia che fece?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"Da un punto di vista formale, sì".</a:t>
            </a:r>
            <a:endParaRPr lang="en-GB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112</TotalTime>
  <Words>502</Words>
  <Application>Microsoft Office PowerPoint</Application>
  <PresentationFormat>Presentazione su schermo (4:3)</PresentationFormat>
  <Paragraphs>51</Paragraphs>
  <Slides>13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Metro</vt:lpstr>
      <vt:lpstr> intervista  john nash:  fra genio e follia…                                                        NICOLETTA CILENTI.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Nicholson</dc:creator>
  <cp:lastModifiedBy>Darty</cp:lastModifiedBy>
  <cp:revision>14</cp:revision>
  <dcterms:created xsi:type="dcterms:W3CDTF">2010-12-01T08:50:16Z</dcterms:created>
  <dcterms:modified xsi:type="dcterms:W3CDTF">2010-12-01T10:58:49Z</dcterms:modified>
</cp:coreProperties>
</file>